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43195875" cy="45007213"/>
  <p:notesSz cx="6858000" cy="9144000"/>
  <p:defaultTextStyle>
    <a:defPPr>
      <a:defRPr lang="en-US"/>
    </a:defPPr>
    <a:lvl1pPr marL="0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1pPr>
    <a:lvl2pPr marL="4572046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2pPr>
    <a:lvl3pPr marL="9144091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3pPr>
    <a:lvl4pPr marL="13716137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4pPr>
    <a:lvl5pPr marL="18288183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5pPr>
    <a:lvl6pPr marL="22860229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6pPr>
    <a:lvl7pPr marL="27432274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7pPr>
    <a:lvl8pPr marL="32004320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8pPr>
    <a:lvl9pPr marL="36576366" algn="l" defTabSz="4572046" rtl="0" eaLnBrk="1" latinLnBrk="0" hangingPunct="1">
      <a:defRPr sz="18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4" d="100"/>
          <a:sy n="14" d="100"/>
        </p:scale>
        <p:origin x="217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9690" y="7365774"/>
            <a:ext cx="36716496" cy="15669181"/>
          </a:xfrm>
        </p:spPr>
        <p:txBody>
          <a:bodyPr anchor="b"/>
          <a:lstStyle>
            <a:lvl1pPr algn="ctr">
              <a:defRPr sz="2834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9494" y="23639212"/>
            <a:ext cx="32396906" cy="10866322"/>
          </a:xfrm>
        </p:spPr>
        <p:txBody>
          <a:bodyPr/>
          <a:lstStyle>
            <a:lvl1pPr marL="0" indent="0" algn="ctr">
              <a:buNone/>
              <a:defRPr sz="11340"/>
            </a:lvl1pPr>
            <a:lvl2pPr marL="2159810" indent="0" algn="ctr">
              <a:buNone/>
              <a:defRPr sz="9450"/>
            </a:lvl2pPr>
            <a:lvl3pPr marL="4319630" indent="0" algn="ctr">
              <a:buNone/>
              <a:defRPr sz="8500"/>
            </a:lvl3pPr>
            <a:lvl4pPr marL="6479440" indent="0" algn="ctr">
              <a:buNone/>
              <a:defRPr sz="7560"/>
            </a:lvl4pPr>
            <a:lvl5pPr marL="8639250" indent="0" algn="ctr">
              <a:buNone/>
              <a:defRPr sz="7560"/>
            </a:lvl5pPr>
            <a:lvl6pPr marL="10799060" indent="0" algn="ctr">
              <a:buNone/>
              <a:defRPr sz="7560"/>
            </a:lvl6pPr>
            <a:lvl7pPr marL="12958880" indent="0" algn="ctr">
              <a:buNone/>
              <a:defRPr sz="7560"/>
            </a:lvl7pPr>
            <a:lvl8pPr marL="15118690" indent="0" algn="ctr">
              <a:buNone/>
              <a:defRPr sz="7560"/>
            </a:lvl8pPr>
            <a:lvl9pPr marL="17278500" indent="0" algn="ctr">
              <a:buNone/>
              <a:defRPr sz="756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831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031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225" y="11220570"/>
            <a:ext cx="37256446" cy="18721748"/>
          </a:xfrm>
        </p:spPr>
        <p:txBody>
          <a:bodyPr anchor="b"/>
          <a:lstStyle>
            <a:lvl1pPr>
              <a:defRPr sz="2834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225" y="30119420"/>
            <a:ext cx="37256446" cy="9845326"/>
          </a:xfrm>
        </p:spPr>
        <p:txBody>
          <a:bodyPr/>
          <a:lstStyle>
            <a:lvl1pPr marL="0" indent="0">
              <a:buNone/>
              <a:defRPr sz="11340">
                <a:solidFill>
                  <a:schemeClr val="tx1"/>
                </a:solidFill>
              </a:defRPr>
            </a:lvl1pPr>
            <a:lvl2pPr marL="2159810" indent="0">
              <a:buNone/>
              <a:defRPr sz="9450">
                <a:solidFill>
                  <a:schemeClr val="tx1">
                    <a:tint val="75000"/>
                  </a:schemeClr>
                </a:solidFill>
              </a:defRPr>
            </a:lvl2pPr>
            <a:lvl3pPr marL="431963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3pPr>
            <a:lvl4pPr marL="647944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4pPr>
            <a:lvl5pPr marL="863925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5pPr>
            <a:lvl6pPr marL="1079906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6pPr>
            <a:lvl7pPr marL="1295888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7pPr>
            <a:lvl8pPr marL="1511869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8pPr>
            <a:lvl9pPr marL="17278500" indent="0">
              <a:buNone/>
              <a:defRPr sz="7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639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69725" y="11981082"/>
            <a:ext cx="18358248" cy="2855666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67912" y="11981082"/>
            <a:ext cx="18358248" cy="28556664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370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44" y="2396229"/>
            <a:ext cx="37256446" cy="8699316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350" y="11033018"/>
            <a:ext cx="18273878" cy="5407110"/>
          </a:xfrm>
        </p:spPr>
        <p:txBody>
          <a:bodyPr anchor="b"/>
          <a:lstStyle>
            <a:lvl1pPr marL="0" indent="0">
              <a:buNone/>
              <a:defRPr sz="11340" b="1"/>
            </a:lvl1pPr>
            <a:lvl2pPr marL="2159810" indent="0">
              <a:buNone/>
              <a:defRPr sz="9450" b="1"/>
            </a:lvl2pPr>
            <a:lvl3pPr marL="4319630" indent="0">
              <a:buNone/>
              <a:defRPr sz="8500" b="1"/>
            </a:lvl3pPr>
            <a:lvl4pPr marL="6479440" indent="0">
              <a:buNone/>
              <a:defRPr sz="7560" b="1"/>
            </a:lvl4pPr>
            <a:lvl5pPr marL="8639250" indent="0">
              <a:buNone/>
              <a:defRPr sz="7560" b="1"/>
            </a:lvl5pPr>
            <a:lvl6pPr marL="10799060" indent="0">
              <a:buNone/>
              <a:defRPr sz="7560" b="1"/>
            </a:lvl6pPr>
            <a:lvl7pPr marL="12958880" indent="0">
              <a:buNone/>
              <a:defRPr sz="7560" b="1"/>
            </a:lvl7pPr>
            <a:lvl8pPr marL="15118690" indent="0">
              <a:buNone/>
              <a:defRPr sz="7560" b="1"/>
            </a:lvl8pPr>
            <a:lvl9pPr marL="17278500" indent="0">
              <a:buNone/>
              <a:defRPr sz="756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350" y="16440143"/>
            <a:ext cx="18273878" cy="241809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67907" y="11033018"/>
            <a:ext cx="18363878" cy="5407110"/>
          </a:xfrm>
        </p:spPr>
        <p:txBody>
          <a:bodyPr anchor="b"/>
          <a:lstStyle>
            <a:lvl1pPr marL="0" indent="0">
              <a:buNone/>
              <a:defRPr sz="11340" b="1"/>
            </a:lvl1pPr>
            <a:lvl2pPr marL="2159810" indent="0">
              <a:buNone/>
              <a:defRPr sz="9450" b="1"/>
            </a:lvl2pPr>
            <a:lvl3pPr marL="4319630" indent="0">
              <a:buNone/>
              <a:defRPr sz="8500" b="1"/>
            </a:lvl3pPr>
            <a:lvl4pPr marL="6479440" indent="0">
              <a:buNone/>
              <a:defRPr sz="7560" b="1"/>
            </a:lvl4pPr>
            <a:lvl5pPr marL="8639250" indent="0">
              <a:buNone/>
              <a:defRPr sz="7560" b="1"/>
            </a:lvl5pPr>
            <a:lvl6pPr marL="10799060" indent="0">
              <a:buNone/>
              <a:defRPr sz="7560" b="1"/>
            </a:lvl6pPr>
            <a:lvl7pPr marL="12958880" indent="0">
              <a:buNone/>
              <a:defRPr sz="7560" b="1"/>
            </a:lvl7pPr>
            <a:lvl8pPr marL="15118690" indent="0">
              <a:buNone/>
              <a:defRPr sz="7560" b="1"/>
            </a:lvl8pPr>
            <a:lvl9pPr marL="17278500" indent="0">
              <a:buNone/>
              <a:defRPr sz="756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67907" y="16440143"/>
            <a:ext cx="18363878" cy="2418096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4528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793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8286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40" y="3000491"/>
            <a:ext cx="13931798" cy="10501679"/>
          </a:xfrm>
        </p:spPr>
        <p:txBody>
          <a:bodyPr anchor="b"/>
          <a:lstStyle>
            <a:lvl1pPr>
              <a:defRPr sz="1512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3883" y="6480223"/>
            <a:ext cx="21867907" cy="31984295"/>
          </a:xfrm>
        </p:spPr>
        <p:txBody>
          <a:bodyPr/>
          <a:lstStyle>
            <a:lvl1pPr>
              <a:defRPr sz="15120"/>
            </a:lvl1pPr>
            <a:lvl2pPr>
              <a:defRPr sz="13230"/>
            </a:lvl2pPr>
            <a:lvl3pPr>
              <a:defRPr sz="11340"/>
            </a:lvl3pPr>
            <a:lvl4pPr>
              <a:defRPr sz="9450"/>
            </a:lvl4pPr>
            <a:lvl5pPr>
              <a:defRPr sz="9450"/>
            </a:lvl5pPr>
            <a:lvl6pPr>
              <a:defRPr sz="9450"/>
            </a:lvl6pPr>
            <a:lvl7pPr>
              <a:defRPr sz="9450"/>
            </a:lvl7pPr>
            <a:lvl8pPr>
              <a:defRPr sz="9450"/>
            </a:lvl8pPr>
            <a:lvl9pPr>
              <a:defRPr sz="945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340" y="13502170"/>
            <a:ext cx="13931798" cy="25014430"/>
          </a:xfrm>
        </p:spPr>
        <p:txBody>
          <a:bodyPr/>
          <a:lstStyle>
            <a:lvl1pPr marL="0" indent="0">
              <a:buNone/>
              <a:defRPr sz="7560"/>
            </a:lvl1pPr>
            <a:lvl2pPr marL="2159810" indent="0">
              <a:buNone/>
              <a:defRPr sz="6610"/>
            </a:lvl2pPr>
            <a:lvl3pPr marL="4319630" indent="0">
              <a:buNone/>
              <a:defRPr sz="5670"/>
            </a:lvl3pPr>
            <a:lvl4pPr marL="6479440" indent="0">
              <a:buNone/>
              <a:defRPr sz="4720"/>
            </a:lvl4pPr>
            <a:lvl5pPr marL="8639250" indent="0">
              <a:buNone/>
              <a:defRPr sz="4720"/>
            </a:lvl5pPr>
            <a:lvl6pPr marL="10799060" indent="0">
              <a:buNone/>
              <a:defRPr sz="4720"/>
            </a:lvl6pPr>
            <a:lvl7pPr marL="12958880" indent="0">
              <a:buNone/>
              <a:defRPr sz="4720"/>
            </a:lvl7pPr>
            <a:lvl8pPr marL="15118690" indent="0">
              <a:buNone/>
              <a:defRPr sz="4720"/>
            </a:lvl8pPr>
            <a:lvl9pPr marL="17278500" indent="0">
              <a:buNone/>
              <a:defRPr sz="472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5025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340" y="3000491"/>
            <a:ext cx="13931798" cy="10501679"/>
          </a:xfrm>
        </p:spPr>
        <p:txBody>
          <a:bodyPr anchor="b"/>
          <a:lstStyle>
            <a:lvl1pPr>
              <a:defRPr sz="1512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3883" y="6480223"/>
            <a:ext cx="21867907" cy="31984295"/>
          </a:xfrm>
        </p:spPr>
        <p:txBody>
          <a:bodyPr anchor="t"/>
          <a:lstStyle>
            <a:lvl1pPr marL="0" indent="0">
              <a:buNone/>
              <a:defRPr sz="15120"/>
            </a:lvl1pPr>
            <a:lvl2pPr marL="2159810" indent="0">
              <a:buNone/>
              <a:defRPr sz="13230"/>
            </a:lvl2pPr>
            <a:lvl3pPr marL="4319630" indent="0">
              <a:buNone/>
              <a:defRPr sz="11340"/>
            </a:lvl3pPr>
            <a:lvl4pPr marL="6479440" indent="0">
              <a:buNone/>
              <a:defRPr sz="9450"/>
            </a:lvl4pPr>
            <a:lvl5pPr marL="8639250" indent="0">
              <a:buNone/>
              <a:defRPr sz="9450"/>
            </a:lvl5pPr>
            <a:lvl6pPr marL="10799060" indent="0">
              <a:buNone/>
              <a:defRPr sz="9450"/>
            </a:lvl6pPr>
            <a:lvl7pPr marL="12958880" indent="0">
              <a:buNone/>
              <a:defRPr sz="9450"/>
            </a:lvl7pPr>
            <a:lvl8pPr marL="15118690" indent="0">
              <a:buNone/>
              <a:defRPr sz="9450"/>
            </a:lvl8pPr>
            <a:lvl9pPr marL="17278500" indent="0">
              <a:buNone/>
              <a:defRPr sz="945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340" y="13502170"/>
            <a:ext cx="13931798" cy="25014430"/>
          </a:xfrm>
        </p:spPr>
        <p:txBody>
          <a:bodyPr/>
          <a:lstStyle>
            <a:lvl1pPr marL="0" indent="0">
              <a:buNone/>
              <a:defRPr sz="7560"/>
            </a:lvl1pPr>
            <a:lvl2pPr marL="2159810" indent="0">
              <a:buNone/>
              <a:defRPr sz="6610"/>
            </a:lvl2pPr>
            <a:lvl3pPr marL="4319630" indent="0">
              <a:buNone/>
              <a:defRPr sz="5670"/>
            </a:lvl3pPr>
            <a:lvl4pPr marL="6479440" indent="0">
              <a:buNone/>
              <a:defRPr sz="4720"/>
            </a:lvl4pPr>
            <a:lvl5pPr marL="8639250" indent="0">
              <a:buNone/>
              <a:defRPr sz="4720"/>
            </a:lvl5pPr>
            <a:lvl6pPr marL="10799060" indent="0">
              <a:buNone/>
              <a:defRPr sz="4720"/>
            </a:lvl6pPr>
            <a:lvl7pPr marL="12958880" indent="0">
              <a:buNone/>
              <a:defRPr sz="4720"/>
            </a:lvl7pPr>
            <a:lvl8pPr marL="15118690" indent="0">
              <a:buNone/>
              <a:defRPr sz="4720"/>
            </a:lvl8pPr>
            <a:lvl9pPr marL="17278500" indent="0">
              <a:buNone/>
              <a:defRPr sz="472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924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9223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2051" y="2396219"/>
            <a:ext cx="9314109" cy="3814153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69725" y="2396219"/>
            <a:ext cx="27402387" cy="3814153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003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69724" y="2396229"/>
            <a:ext cx="37256446" cy="86993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24" y="11981082"/>
            <a:ext cx="37256446" cy="28556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69725" y="41715032"/>
            <a:ext cx="9719069" cy="23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16.04.2026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08643" y="41715032"/>
            <a:ext cx="14578608" cy="23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07091" y="41715032"/>
            <a:ext cx="9719069" cy="23962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1951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319630" rtl="0" eaLnBrk="1" latinLnBrk="0" hangingPunct="1">
        <a:lnSpc>
          <a:spcPct val="90000"/>
        </a:lnSpc>
        <a:spcBef>
          <a:spcPct val="0"/>
        </a:spcBef>
        <a:buNone/>
        <a:defRPr sz="207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910" indent="-1079910" algn="l" defTabSz="4319630" rtl="0" eaLnBrk="1" latinLnBrk="0" hangingPunct="1">
        <a:lnSpc>
          <a:spcPct val="90000"/>
        </a:lnSpc>
        <a:spcBef>
          <a:spcPts val="4720"/>
        </a:spcBef>
        <a:buFont typeface="Arial" panose="020B0604020202020204" pitchFamily="34" charset="0"/>
        <a:buChar char="•"/>
        <a:defRPr sz="13230" kern="1200">
          <a:solidFill>
            <a:schemeClr val="tx1"/>
          </a:solidFill>
          <a:latin typeface="+mn-lt"/>
          <a:ea typeface="+mn-ea"/>
          <a:cs typeface="+mn-cs"/>
        </a:defRPr>
      </a:lvl1pPr>
      <a:lvl2pPr marL="3239720" indent="-1079910" algn="l" defTabSz="431963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11340" kern="1200">
          <a:solidFill>
            <a:schemeClr val="tx1"/>
          </a:solidFill>
          <a:latin typeface="+mn-lt"/>
          <a:ea typeface="+mn-ea"/>
          <a:cs typeface="+mn-cs"/>
        </a:defRPr>
      </a:lvl2pPr>
      <a:lvl3pPr marL="5399530" indent="-1079910" algn="l" defTabSz="431963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9450" kern="1200">
          <a:solidFill>
            <a:schemeClr val="tx1"/>
          </a:solidFill>
          <a:latin typeface="+mn-lt"/>
          <a:ea typeface="+mn-ea"/>
          <a:cs typeface="+mn-cs"/>
        </a:defRPr>
      </a:lvl3pPr>
      <a:lvl4pPr marL="7559340" indent="-1079910" algn="l" defTabSz="431963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9719160" indent="-1079910" algn="l" defTabSz="431963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78970" indent="-1079910" algn="l" defTabSz="431963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38780" indent="-1079910" algn="l" defTabSz="431963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6198600" indent="-1079910" algn="l" defTabSz="431963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58410" indent="-1079910" algn="l" defTabSz="431963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5981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1963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7944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3925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906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5888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1869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78500" algn="l" defTabSz="431963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xmlns="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715332" y="11643360"/>
            <a:ext cx="41351910" cy="29047440"/>
          </a:xfrm>
          <a:prstGeom prst="rect">
            <a:avLst/>
          </a:prstGeom>
        </p:spPr>
        <p:txBody>
          <a:bodyPr vert="horz" lIns="548640" tIns="274320" rIns="548640" bIns="274320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</a:t>
            </a:r>
            <a:r>
              <a:rPr lang="tr-TR" sz="10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1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1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1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Mustafa SALTIK</a:t>
            </a:r>
            <a:endParaRPr lang="tr-TR" sz="1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Adı		: </a:t>
            </a:r>
            <a:r>
              <a:rPr lang="tr-TR" sz="1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Mustafa KAYHAN</a:t>
            </a:r>
            <a:endParaRPr lang="tr-TR" sz="1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10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tr-TR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10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Başlığı         : </a:t>
            </a:r>
            <a:r>
              <a:rPr lang="tr-TR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Meryem-</a:t>
            </a:r>
            <a:r>
              <a:rPr lang="tr-TR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Tâhâ</a:t>
            </a:r>
            <a:r>
              <a:rPr lang="tr-TR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Sûrelerindeki</a:t>
            </a:r>
            <a:r>
              <a:rPr lang="tr-TR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Kıraat Farklılıklarının Anlama Etkisi</a:t>
            </a:r>
            <a:endParaRPr lang="tr-TR" sz="11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10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Tarih </a:t>
            </a:r>
            <a:r>
              <a:rPr lang="tr-TR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Saat		: </a:t>
            </a:r>
            <a:r>
              <a:rPr lang="tr-TR" sz="1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30.04.2026 – </a:t>
            </a:r>
            <a:r>
              <a:rPr lang="tr-TR" sz="1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14.00</a:t>
            </a:r>
            <a:endParaRPr lang="tr-TR" sz="1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tr-TR" sz="10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tr-TR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: </a:t>
            </a:r>
            <a:r>
              <a:rPr lang="tr-TR" altLang="tr-TR" sz="10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altLang="tr-TR" sz="1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İlahiyat Fakültesi 7. Kat 722 Numaralı Toplantı Salonu</a:t>
            </a:r>
            <a:endParaRPr lang="tr-TR" sz="1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64B90CC5-1258-45A3-B1A0-2E17E3CB2CEF}"/>
              </a:ext>
            </a:extLst>
          </p:cNvPr>
          <p:cNvSpPr txBox="1"/>
          <p:nvPr/>
        </p:nvSpPr>
        <p:spPr>
          <a:xfrm>
            <a:off x="9446222" y="5506353"/>
            <a:ext cx="2389013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1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 </a:t>
            </a:r>
          </a:p>
          <a:p>
            <a:pPr algn="ctr"/>
            <a:r>
              <a:rPr lang="tr-TR" sz="1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8</Words>
  <Application>Microsoft Office PowerPoint</Application>
  <PresentationFormat>Özel</PresentationFormat>
  <Paragraphs>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44</cp:revision>
  <dcterms:created xsi:type="dcterms:W3CDTF">2025-05-06T12:18:00Z</dcterms:created>
  <dcterms:modified xsi:type="dcterms:W3CDTF">2026-04-16T06:27:07Z</dcterms:modified>
</cp:coreProperties>
</file>