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8.06.2026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analsinif1.gumushane.edu.tr/rooms/kh1-h9h-mid-qap/join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xmlns="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Muhammet Burak ÇAKIROĞLU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</a:t>
            </a:r>
            <a:r>
              <a:rPr lang="tr-TR" sz="7059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Abdulvehhab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GÖZÜN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AHMED ER-RİFÂÎ VE HÂLETÜ EHLİ’L-HAKÎKA MA‘ALLAH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ADLI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ESERİNDEKİ HADİSLERİN TAHRÎÇ VE TAHLİLİ</a:t>
            </a:r>
          </a:p>
          <a:p>
            <a:pPr algn="just">
              <a:lnSpc>
                <a:spcPct val="150000"/>
              </a:lnSpc>
            </a:pP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Tarih ve Saat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17.06.2026 </a:t>
            </a:r>
            <a:r>
              <a:rPr lang="tr-TR" sz="7059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tr-TR" sz="7059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13.30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: 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sanalsinif1.gumushane.edu.tr/rooms/kh1-h9h-mid-qap/join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3049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ARAPLARLA İLGİLİ HADİSLERİN TAHRİC VE TAHLİLİ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218</TotalTime>
  <Words>14</Words>
  <Application>Microsoft Office PowerPoint</Application>
  <PresentationFormat>Özel</PresentationFormat>
  <Paragraphs>11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43</cp:revision>
  <dcterms:created xsi:type="dcterms:W3CDTF">2025-05-06T12:18:00Z</dcterms:created>
  <dcterms:modified xsi:type="dcterms:W3CDTF">2026-06-08T05:28:30Z</dcterms:modified>
</cp:coreProperties>
</file>