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ep1-epj-bpt-jmf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Muhammad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SOLEH</a:t>
            </a: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Habip DEMİR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Endonezyalı Düşünür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Raden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Ronggowarsito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Cava İslam Maneviyatı Akımı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.07.2026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13.30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sanalsinif1.gumushane.edu.tr/rooms/ep1-epj-bpt-jmf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223</TotalTime>
  <Words>14</Words>
  <Application>Microsoft Office PowerPoint</Application>
  <PresentationFormat>Özel</PresentationFormat>
  <Paragraphs>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46</cp:revision>
  <dcterms:created xsi:type="dcterms:W3CDTF">2025-05-06T12:18:00Z</dcterms:created>
  <dcterms:modified xsi:type="dcterms:W3CDTF">2026-06-22T10:34:07Z</dcterms:modified>
</cp:coreProperties>
</file>