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19.06.2026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Fatma ARSLAN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Üyesi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Adel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ŞATLA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Kur’ân</a:t>
            </a:r>
            <a:r>
              <a:rPr lang="tr-TR" sz="7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-ı Kerim’de Savaş Ayetlerinde Tasvir</a:t>
            </a:r>
            <a:endParaRPr lang="tr-TR" sz="7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01.07.2026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13.00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İlahiyat Fakültesi 8.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816 Numaralı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Toplantı Salonu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221</TotalTime>
  <Words>14</Words>
  <Application>Microsoft Office PowerPoint</Application>
  <PresentationFormat>Özel</PresentationFormat>
  <Paragraphs>10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45</cp:revision>
  <dcterms:created xsi:type="dcterms:W3CDTF">2025-05-06T12:18:00Z</dcterms:created>
  <dcterms:modified xsi:type="dcterms:W3CDTF">2026-06-19T06:04:22Z</dcterms:modified>
</cp:coreProperties>
</file>