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</p:sldIdLst>
  <p:sldSz cx="30492700" cy="361807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38" autoAdjust="0"/>
    <p:restoredTop sz="94660"/>
  </p:normalViewPr>
  <p:slideViewPr>
    <p:cSldViewPr snapToGrid="0">
      <p:cViewPr varScale="1">
        <p:scale>
          <a:sx n="18" d="100"/>
          <a:sy n="18" d="100"/>
        </p:scale>
        <p:origin x="232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953" y="5921244"/>
            <a:ext cx="25918795" cy="12596248"/>
          </a:xfrm>
        </p:spPr>
        <p:txBody>
          <a:bodyPr anchor="b"/>
          <a:lstStyle>
            <a:lvl1pPr algn="ctr">
              <a:defRPr sz="20008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1588" y="19003252"/>
            <a:ext cx="22869525" cy="8735295"/>
          </a:xfrm>
        </p:spPr>
        <p:txBody>
          <a:bodyPr/>
          <a:lstStyle>
            <a:lvl1pPr marL="0" indent="0" algn="ctr">
              <a:buNone/>
              <a:defRPr sz="8003"/>
            </a:lvl1pPr>
            <a:lvl2pPr marL="1524625" indent="0" algn="ctr">
              <a:buNone/>
              <a:defRPr sz="6669"/>
            </a:lvl2pPr>
            <a:lvl3pPr marL="3049250" indent="0" algn="ctr">
              <a:buNone/>
              <a:defRPr sz="6002"/>
            </a:lvl3pPr>
            <a:lvl4pPr marL="4573875" indent="0" algn="ctr">
              <a:buNone/>
              <a:defRPr sz="5336"/>
            </a:lvl4pPr>
            <a:lvl5pPr marL="6098499" indent="0" algn="ctr">
              <a:buNone/>
              <a:defRPr sz="5336"/>
            </a:lvl5pPr>
            <a:lvl6pPr marL="7623124" indent="0" algn="ctr">
              <a:buNone/>
              <a:defRPr sz="5336"/>
            </a:lvl6pPr>
            <a:lvl7pPr marL="9147749" indent="0" algn="ctr">
              <a:buNone/>
              <a:defRPr sz="5336"/>
            </a:lvl7pPr>
            <a:lvl8pPr marL="10672374" indent="0" algn="ctr">
              <a:buNone/>
              <a:defRPr sz="5336"/>
            </a:lvl8pPr>
            <a:lvl9pPr marL="12196999" indent="0" algn="ctr">
              <a:buNone/>
              <a:defRPr sz="5336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3.09.2026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91814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3.09.2026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18216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0493" y="9020063"/>
            <a:ext cx="26299954" cy="15050169"/>
          </a:xfrm>
        </p:spPr>
        <p:txBody>
          <a:bodyPr anchor="b"/>
          <a:lstStyle>
            <a:lvl1pPr>
              <a:defRPr sz="20008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0493" y="24212613"/>
            <a:ext cx="26299954" cy="7914528"/>
          </a:xfrm>
        </p:spPr>
        <p:txBody>
          <a:bodyPr/>
          <a:lstStyle>
            <a:lvl1pPr marL="0" indent="0">
              <a:buNone/>
              <a:defRPr sz="8003">
                <a:solidFill>
                  <a:schemeClr val="tx1"/>
                </a:solidFill>
              </a:defRPr>
            </a:lvl1pPr>
            <a:lvl2pPr marL="1524625" indent="0">
              <a:buNone/>
              <a:defRPr sz="6669">
                <a:solidFill>
                  <a:schemeClr val="tx1">
                    <a:tint val="75000"/>
                  </a:schemeClr>
                </a:solidFill>
              </a:defRPr>
            </a:lvl2pPr>
            <a:lvl3pPr marL="3049250" indent="0">
              <a:buNone/>
              <a:defRPr sz="6002">
                <a:solidFill>
                  <a:schemeClr val="tx1">
                    <a:tint val="75000"/>
                  </a:schemeClr>
                </a:solidFill>
              </a:defRPr>
            </a:lvl3pPr>
            <a:lvl4pPr marL="4573875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4pPr>
            <a:lvl5pPr marL="6098499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5pPr>
            <a:lvl6pPr marL="7623124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6pPr>
            <a:lvl7pPr marL="9147749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7pPr>
            <a:lvl8pPr marL="10672374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8pPr>
            <a:lvl9pPr marL="12196999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3.09.2026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83732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96373" y="9631440"/>
            <a:ext cx="12959398" cy="2295633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36929" y="9631440"/>
            <a:ext cx="12959398" cy="2295633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3.09.2026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985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0345" y="1926296"/>
            <a:ext cx="26299954" cy="6993265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0348" y="8869302"/>
            <a:ext cx="12899839" cy="4346708"/>
          </a:xfrm>
        </p:spPr>
        <p:txBody>
          <a:bodyPr anchor="b"/>
          <a:lstStyle>
            <a:lvl1pPr marL="0" indent="0">
              <a:buNone/>
              <a:defRPr sz="8003" b="1"/>
            </a:lvl1pPr>
            <a:lvl2pPr marL="1524625" indent="0">
              <a:buNone/>
              <a:defRPr sz="6669" b="1"/>
            </a:lvl2pPr>
            <a:lvl3pPr marL="3049250" indent="0">
              <a:buNone/>
              <a:defRPr sz="6002" b="1"/>
            </a:lvl3pPr>
            <a:lvl4pPr marL="4573875" indent="0">
              <a:buNone/>
              <a:defRPr sz="5336" b="1"/>
            </a:lvl4pPr>
            <a:lvl5pPr marL="6098499" indent="0">
              <a:buNone/>
              <a:defRPr sz="5336" b="1"/>
            </a:lvl5pPr>
            <a:lvl6pPr marL="7623124" indent="0">
              <a:buNone/>
              <a:defRPr sz="5336" b="1"/>
            </a:lvl6pPr>
            <a:lvl7pPr marL="9147749" indent="0">
              <a:buNone/>
              <a:defRPr sz="5336" b="1"/>
            </a:lvl7pPr>
            <a:lvl8pPr marL="10672374" indent="0">
              <a:buNone/>
              <a:defRPr sz="5336" b="1"/>
            </a:lvl8pPr>
            <a:lvl9pPr marL="12196999" indent="0">
              <a:buNone/>
              <a:defRPr sz="5336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00348" y="13216010"/>
            <a:ext cx="12899839" cy="19438761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436931" y="8869302"/>
            <a:ext cx="12963369" cy="4346708"/>
          </a:xfrm>
        </p:spPr>
        <p:txBody>
          <a:bodyPr anchor="b"/>
          <a:lstStyle>
            <a:lvl1pPr marL="0" indent="0">
              <a:buNone/>
              <a:defRPr sz="8003" b="1"/>
            </a:lvl1pPr>
            <a:lvl2pPr marL="1524625" indent="0">
              <a:buNone/>
              <a:defRPr sz="6669" b="1"/>
            </a:lvl2pPr>
            <a:lvl3pPr marL="3049250" indent="0">
              <a:buNone/>
              <a:defRPr sz="6002" b="1"/>
            </a:lvl3pPr>
            <a:lvl4pPr marL="4573875" indent="0">
              <a:buNone/>
              <a:defRPr sz="5336" b="1"/>
            </a:lvl4pPr>
            <a:lvl5pPr marL="6098499" indent="0">
              <a:buNone/>
              <a:defRPr sz="5336" b="1"/>
            </a:lvl5pPr>
            <a:lvl6pPr marL="7623124" indent="0">
              <a:buNone/>
              <a:defRPr sz="5336" b="1"/>
            </a:lvl6pPr>
            <a:lvl7pPr marL="9147749" indent="0">
              <a:buNone/>
              <a:defRPr sz="5336" b="1"/>
            </a:lvl7pPr>
            <a:lvl8pPr marL="10672374" indent="0">
              <a:buNone/>
              <a:defRPr sz="5336" b="1"/>
            </a:lvl8pPr>
            <a:lvl9pPr marL="12196999" indent="0">
              <a:buNone/>
              <a:defRPr sz="5336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436931" y="13216010"/>
            <a:ext cx="12963369" cy="19438761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3.09.2026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84736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3.09.2026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26089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3.09.2026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62526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0345" y="2412048"/>
            <a:ext cx="9834689" cy="8442166"/>
          </a:xfrm>
        </p:spPr>
        <p:txBody>
          <a:bodyPr anchor="b"/>
          <a:lstStyle>
            <a:lvl1pPr>
              <a:defRPr sz="10671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63369" y="5209360"/>
            <a:ext cx="15436929" cy="25711757"/>
          </a:xfrm>
        </p:spPr>
        <p:txBody>
          <a:bodyPr/>
          <a:lstStyle>
            <a:lvl1pPr>
              <a:defRPr sz="10671"/>
            </a:lvl1pPr>
            <a:lvl2pPr>
              <a:defRPr sz="9337"/>
            </a:lvl2pPr>
            <a:lvl3pPr>
              <a:defRPr sz="8003"/>
            </a:lvl3pPr>
            <a:lvl4pPr>
              <a:defRPr sz="6669"/>
            </a:lvl4pPr>
            <a:lvl5pPr>
              <a:defRPr sz="6669"/>
            </a:lvl5pPr>
            <a:lvl6pPr>
              <a:defRPr sz="6669"/>
            </a:lvl6pPr>
            <a:lvl7pPr>
              <a:defRPr sz="6669"/>
            </a:lvl7pPr>
            <a:lvl8pPr>
              <a:defRPr sz="6669"/>
            </a:lvl8pPr>
            <a:lvl9pPr>
              <a:defRPr sz="6669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0345" y="10854214"/>
            <a:ext cx="9834689" cy="20108774"/>
          </a:xfrm>
        </p:spPr>
        <p:txBody>
          <a:bodyPr/>
          <a:lstStyle>
            <a:lvl1pPr marL="0" indent="0">
              <a:buNone/>
              <a:defRPr sz="5336"/>
            </a:lvl1pPr>
            <a:lvl2pPr marL="1524625" indent="0">
              <a:buNone/>
              <a:defRPr sz="4669"/>
            </a:lvl2pPr>
            <a:lvl3pPr marL="3049250" indent="0">
              <a:buNone/>
              <a:defRPr sz="4002"/>
            </a:lvl3pPr>
            <a:lvl4pPr marL="4573875" indent="0">
              <a:buNone/>
              <a:defRPr sz="3335"/>
            </a:lvl4pPr>
            <a:lvl5pPr marL="6098499" indent="0">
              <a:buNone/>
              <a:defRPr sz="3335"/>
            </a:lvl5pPr>
            <a:lvl6pPr marL="7623124" indent="0">
              <a:buNone/>
              <a:defRPr sz="3335"/>
            </a:lvl6pPr>
            <a:lvl7pPr marL="9147749" indent="0">
              <a:buNone/>
              <a:defRPr sz="3335"/>
            </a:lvl7pPr>
            <a:lvl8pPr marL="10672374" indent="0">
              <a:buNone/>
              <a:defRPr sz="3335"/>
            </a:lvl8pPr>
            <a:lvl9pPr marL="12196999" indent="0">
              <a:buNone/>
              <a:defRPr sz="3335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3.09.2026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01758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0345" y="2412048"/>
            <a:ext cx="9834689" cy="8442166"/>
          </a:xfrm>
        </p:spPr>
        <p:txBody>
          <a:bodyPr anchor="b"/>
          <a:lstStyle>
            <a:lvl1pPr>
              <a:defRPr sz="10671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963369" y="5209360"/>
            <a:ext cx="15436929" cy="25711757"/>
          </a:xfrm>
        </p:spPr>
        <p:txBody>
          <a:bodyPr anchor="t"/>
          <a:lstStyle>
            <a:lvl1pPr marL="0" indent="0">
              <a:buNone/>
              <a:defRPr sz="10671"/>
            </a:lvl1pPr>
            <a:lvl2pPr marL="1524625" indent="0">
              <a:buNone/>
              <a:defRPr sz="9337"/>
            </a:lvl2pPr>
            <a:lvl3pPr marL="3049250" indent="0">
              <a:buNone/>
              <a:defRPr sz="8003"/>
            </a:lvl3pPr>
            <a:lvl4pPr marL="4573875" indent="0">
              <a:buNone/>
              <a:defRPr sz="6669"/>
            </a:lvl4pPr>
            <a:lvl5pPr marL="6098499" indent="0">
              <a:buNone/>
              <a:defRPr sz="6669"/>
            </a:lvl5pPr>
            <a:lvl6pPr marL="7623124" indent="0">
              <a:buNone/>
              <a:defRPr sz="6669"/>
            </a:lvl6pPr>
            <a:lvl7pPr marL="9147749" indent="0">
              <a:buNone/>
              <a:defRPr sz="6669"/>
            </a:lvl7pPr>
            <a:lvl8pPr marL="10672374" indent="0">
              <a:buNone/>
              <a:defRPr sz="6669"/>
            </a:lvl8pPr>
            <a:lvl9pPr marL="12196999" indent="0">
              <a:buNone/>
              <a:defRPr sz="6669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0345" y="10854214"/>
            <a:ext cx="9834689" cy="20108774"/>
          </a:xfrm>
        </p:spPr>
        <p:txBody>
          <a:bodyPr/>
          <a:lstStyle>
            <a:lvl1pPr marL="0" indent="0">
              <a:buNone/>
              <a:defRPr sz="5336"/>
            </a:lvl1pPr>
            <a:lvl2pPr marL="1524625" indent="0">
              <a:buNone/>
              <a:defRPr sz="4669"/>
            </a:lvl2pPr>
            <a:lvl3pPr marL="3049250" indent="0">
              <a:buNone/>
              <a:defRPr sz="4002"/>
            </a:lvl3pPr>
            <a:lvl4pPr marL="4573875" indent="0">
              <a:buNone/>
              <a:defRPr sz="3335"/>
            </a:lvl4pPr>
            <a:lvl5pPr marL="6098499" indent="0">
              <a:buNone/>
              <a:defRPr sz="3335"/>
            </a:lvl5pPr>
            <a:lvl6pPr marL="7623124" indent="0">
              <a:buNone/>
              <a:defRPr sz="3335"/>
            </a:lvl6pPr>
            <a:lvl7pPr marL="9147749" indent="0">
              <a:buNone/>
              <a:defRPr sz="3335"/>
            </a:lvl7pPr>
            <a:lvl8pPr marL="10672374" indent="0">
              <a:buNone/>
              <a:defRPr sz="3335"/>
            </a:lvl8pPr>
            <a:lvl9pPr marL="12196999" indent="0">
              <a:buNone/>
              <a:defRPr sz="3335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3.09.2026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04187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3.09.2026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3007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821340" y="1926288"/>
            <a:ext cx="6574988" cy="30661482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96375" y="1926288"/>
            <a:ext cx="19343807" cy="30661482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3.09.2026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5721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96373" y="1926296"/>
            <a:ext cx="26299954" cy="69932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96373" y="9631440"/>
            <a:ext cx="26299954" cy="229563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96373" y="33534169"/>
            <a:ext cx="6860858" cy="1926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E6FF93-C4B5-45BA-A465-1D443529BDA3}" type="datetimeFigureOut">
              <a:rPr lang="tr-TR" smtClean="0"/>
              <a:t>3.09.2026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100707" y="33534169"/>
            <a:ext cx="10291286" cy="1926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535469" y="33534169"/>
            <a:ext cx="6860858" cy="1926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33212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3049250" rtl="0" eaLnBrk="1" latinLnBrk="0" hangingPunct="1">
        <a:lnSpc>
          <a:spcPct val="90000"/>
        </a:lnSpc>
        <a:spcBef>
          <a:spcPct val="0"/>
        </a:spcBef>
        <a:buNone/>
        <a:defRPr sz="1467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62312" indent="-762312" algn="l" defTabSz="3049250" rtl="0" eaLnBrk="1" latinLnBrk="0" hangingPunct="1">
        <a:lnSpc>
          <a:spcPct val="90000"/>
        </a:lnSpc>
        <a:spcBef>
          <a:spcPts val="3335"/>
        </a:spcBef>
        <a:buFont typeface="Arial" panose="020B0604020202020204" pitchFamily="34" charset="0"/>
        <a:buChar char="•"/>
        <a:defRPr sz="9337" kern="1200">
          <a:solidFill>
            <a:schemeClr val="tx1"/>
          </a:solidFill>
          <a:latin typeface="+mn-lt"/>
          <a:ea typeface="+mn-ea"/>
          <a:cs typeface="+mn-cs"/>
        </a:defRPr>
      </a:lvl1pPr>
      <a:lvl2pPr marL="2286937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8003" kern="1200">
          <a:solidFill>
            <a:schemeClr val="tx1"/>
          </a:solidFill>
          <a:latin typeface="+mn-lt"/>
          <a:ea typeface="+mn-ea"/>
          <a:cs typeface="+mn-cs"/>
        </a:defRPr>
      </a:lvl2pPr>
      <a:lvl3pPr marL="3811562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669" kern="1200">
          <a:solidFill>
            <a:schemeClr val="tx1"/>
          </a:solidFill>
          <a:latin typeface="+mn-lt"/>
          <a:ea typeface="+mn-ea"/>
          <a:cs typeface="+mn-cs"/>
        </a:defRPr>
      </a:lvl3pPr>
      <a:lvl4pPr marL="5336187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4pPr>
      <a:lvl5pPr marL="6860812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5pPr>
      <a:lvl6pPr marL="8385437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6pPr>
      <a:lvl7pPr marL="9910061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7pPr>
      <a:lvl8pPr marL="11434686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8pPr>
      <a:lvl9pPr marL="12959311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1pPr>
      <a:lvl2pPr marL="1524625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2pPr>
      <a:lvl3pPr marL="3049250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3pPr>
      <a:lvl4pPr marL="4573875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4pPr>
      <a:lvl5pPr marL="6098499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5pPr>
      <a:lvl6pPr marL="7623124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6pPr>
      <a:lvl7pPr marL="9147749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7pPr>
      <a:lvl8pPr marL="10672374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8pPr>
      <a:lvl9pPr marL="12196999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analsinif1.gumushane.edu.tr/rooms/fio-mbh-atb-riw/join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2">
            <a:extLst>
              <a:ext uri="{FF2B5EF4-FFF2-40B4-BE49-F238E27FC236}">
                <a16:creationId xmlns="" xmlns:a16="http://schemas.microsoft.com/office/drawing/2014/main" id="{E5FF90CB-0C05-4012-A053-DA20B8620EBC}"/>
              </a:ext>
            </a:extLst>
          </p:cNvPr>
          <p:cNvSpPr txBox="1">
            <a:spLocks/>
          </p:cNvSpPr>
          <p:nvPr/>
        </p:nvSpPr>
        <p:spPr bwMode="auto">
          <a:xfrm>
            <a:off x="1301686" y="9372600"/>
            <a:ext cx="29191014" cy="20574000"/>
          </a:xfrm>
          <a:prstGeom prst="rect">
            <a:avLst/>
          </a:prstGeom>
        </p:spPr>
        <p:txBody>
          <a:bodyPr vert="horz" lIns="387294" tIns="193647" rIns="387294" bIns="193647" rtlCol="0">
            <a:noAutofit/>
          </a:bodyPr>
          <a:lstStyle>
            <a:lvl1pPr marL="0" indent="0" algn="ctr" defTabSz="719907" rtl="0" eaLnBrk="1" latinLnBrk="0" hangingPunct="1">
              <a:lnSpc>
                <a:spcPct val="90000"/>
              </a:lnSpc>
              <a:spcBef>
                <a:spcPts val="787"/>
              </a:spcBef>
              <a:buFont typeface="Arial" panose="020B0604020202020204" pitchFamily="34" charset="0"/>
              <a:buNone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9954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9907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9861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9814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99768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59721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9675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79628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200000"/>
              </a:lnSpc>
            </a:pP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 Bilim Dalı		: 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Temel İslam Bilimleri</a:t>
            </a: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200000"/>
              </a:lnSpc>
            </a:pP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Öğrenci Adı			: </a:t>
            </a:r>
            <a:r>
              <a:rPr lang="tr-TR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Elif DEMİRKIRAN</a:t>
            </a:r>
            <a:endParaRPr lang="tr-TR" sz="7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200000"/>
              </a:lnSpc>
            </a:pP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Danışman </a:t>
            </a: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Adı		: 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Doç. Dr. </a:t>
            </a:r>
            <a:r>
              <a:rPr lang="tr-TR" sz="7059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Abdulvehhab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GÖZÜN</a:t>
            </a: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200000"/>
              </a:lnSpc>
            </a:pP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Tez 	Başlığı			:	</a:t>
            </a:r>
            <a:r>
              <a:rPr lang="tr-T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Araplarla İlgili Hadislerin </a:t>
            </a:r>
            <a:r>
              <a:rPr lang="tr-TR" sz="7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Tahriç</a:t>
            </a:r>
            <a:r>
              <a:rPr lang="tr-T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Tahlili</a:t>
            </a:r>
          </a:p>
          <a:p>
            <a:pPr algn="l">
              <a:lnSpc>
                <a:spcPct val="200000"/>
              </a:lnSpc>
            </a:pP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Tarih </a:t>
            </a: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 Saat		: 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.09.2026 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14.00</a:t>
            </a: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Yer								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72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</a:t>
            </a:r>
            <a:r>
              <a:rPr lang="tr-TR" sz="72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sanalsinif1.gumushane.edu.tr/rooms/fio-mbh-atb-riw/join</a:t>
            </a:r>
            <a:r>
              <a:rPr lang="tr-TR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="" xmlns:a16="http://schemas.microsoft.com/office/drawing/2014/main" id="{64B90CC5-1258-45A3-B1A0-2E17E3CB2CEF}"/>
              </a:ext>
            </a:extLst>
          </p:cNvPr>
          <p:cNvSpPr txBox="1"/>
          <p:nvPr/>
        </p:nvSpPr>
        <p:spPr>
          <a:xfrm>
            <a:off x="6814126" y="5788465"/>
            <a:ext cx="16864448" cy="2699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8471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YÜKSEK LİSANS</a:t>
            </a:r>
            <a:endParaRPr lang="tr-TR" sz="8471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tr-TR" sz="8471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TEZ SAVUNMA ETKİNLİĞİ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0"/>
            <a:ext cx="30492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ARAPLARLA İLGİLİ HADİSLERİN TAHRİC VE TAHLİLİ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91998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eması">
  <a:themeElements>
    <a:clrScheme name="Office 2013 - 2022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eması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224</TotalTime>
  <Words>14</Words>
  <Application>Microsoft Office PowerPoint</Application>
  <PresentationFormat>Özel</PresentationFormat>
  <Paragraphs>9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2013 - 2022 Teması</vt:lpstr>
      <vt:lpstr>PowerPoint Sunusu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salih doğru</dc:creator>
  <cp:lastModifiedBy>user</cp:lastModifiedBy>
  <cp:revision>48</cp:revision>
  <dcterms:created xsi:type="dcterms:W3CDTF">2025-05-06T12:18:00Z</dcterms:created>
  <dcterms:modified xsi:type="dcterms:W3CDTF">2026-09-03T12:08:34Z</dcterms:modified>
</cp:coreProperties>
</file>