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2.07.2026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z0r-c3k-kwm-ryf/joi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Zeynep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ŞEREN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Prof. Dr.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Berat SARIKAYA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Yapay Zeka Tartışmalarına Teolojik Yaklaşım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.07.2026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: </a:t>
            </a:r>
            <a:r>
              <a:rPr lang="tr-TR" altLang="tr-TR" sz="7059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tr-TR" sz="72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https://sanalsinif1.gumushane.edu.tr/rooms/z0r-c3k-kwm-ryf/join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DOKTORA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214</TotalTime>
  <Words>7</Words>
  <Application>Microsoft Office PowerPoint</Application>
  <PresentationFormat>Özel</PresentationFormat>
  <Paragraphs>10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40</cp:revision>
  <dcterms:created xsi:type="dcterms:W3CDTF">2025-05-06T12:18:00Z</dcterms:created>
  <dcterms:modified xsi:type="dcterms:W3CDTF">2026-07-02T12:31:52Z</dcterms:modified>
</cp:coreProperties>
</file>