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0492700" cy="361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953" y="5921244"/>
            <a:ext cx="25918795" cy="12596248"/>
          </a:xfrm>
        </p:spPr>
        <p:txBody>
          <a:bodyPr anchor="b"/>
          <a:lstStyle>
            <a:lvl1pPr algn="ctr"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1588" y="19003252"/>
            <a:ext cx="22869525" cy="8735295"/>
          </a:xfrm>
        </p:spPr>
        <p:txBody>
          <a:bodyPr/>
          <a:lstStyle>
            <a:lvl1pPr marL="0" indent="0" algn="ctr">
              <a:buNone/>
              <a:defRPr sz="8003"/>
            </a:lvl1pPr>
            <a:lvl2pPr marL="1524625" indent="0" algn="ctr">
              <a:buNone/>
              <a:defRPr sz="6669"/>
            </a:lvl2pPr>
            <a:lvl3pPr marL="3049250" indent="0" algn="ctr">
              <a:buNone/>
              <a:defRPr sz="6002"/>
            </a:lvl3pPr>
            <a:lvl4pPr marL="4573875" indent="0" algn="ctr">
              <a:buNone/>
              <a:defRPr sz="5336"/>
            </a:lvl4pPr>
            <a:lvl5pPr marL="6098499" indent="0" algn="ctr">
              <a:buNone/>
              <a:defRPr sz="5336"/>
            </a:lvl5pPr>
            <a:lvl6pPr marL="7623124" indent="0" algn="ctr">
              <a:buNone/>
              <a:defRPr sz="5336"/>
            </a:lvl6pPr>
            <a:lvl7pPr marL="9147749" indent="0" algn="ctr">
              <a:buNone/>
              <a:defRPr sz="5336"/>
            </a:lvl7pPr>
            <a:lvl8pPr marL="10672374" indent="0" algn="ctr">
              <a:buNone/>
              <a:defRPr sz="5336"/>
            </a:lvl8pPr>
            <a:lvl9pPr marL="12196999" indent="0" algn="ctr">
              <a:buNone/>
              <a:defRPr sz="5336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81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2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493" y="9020063"/>
            <a:ext cx="26299954" cy="15050169"/>
          </a:xfrm>
        </p:spPr>
        <p:txBody>
          <a:bodyPr anchor="b"/>
          <a:lstStyle>
            <a:lvl1pPr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93" y="24212613"/>
            <a:ext cx="26299954" cy="7914528"/>
          </a:xfrm>
        </p:spPr>
        <p:txBody>
          <a:bodyPr/>
          <a:lstStyle>
            <a:lvl1pPr marL="0" indent="0">
              <a:buNone/>
              <a:defRPr sz="8003">
                <a:solidFill>
                  <a:schemeClr val="tx1"/>
                </a:solidFill>
              </a:defRPr>
            </a:lvl1pPr>
            <a:lvl2pPr marL="1524625" indent="0">
              <a:buNone/>
              <a:defRPr sz="6669">
                <a:solidFill>
                  <a:schemeClr val="tx1">
                    <a:tint val="75000"/>
                  </a:schemeClr>
                </a:solidFill>
              </a:defRPr>
            </a:lvl2pPr>
            <a:lvl3pPr marL="304925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3pPr>
            <a:lvl4pPr marL="4573875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4pPr>
            <a:lvl5pPr marL="60984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5pPr>
            <a:lvl6pPr marL="762312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6pPr>
            <a:lvl7pPr marL="914774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7pPr>
            <a:lvl8pPr marL="1067237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8pPr>
            <a:lvl9pPr marL="121969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73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6373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6929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1926296"/>
            <a:ext cx="26299954" cy="699326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0348" y="8869302"/>
            <a:ext cx="1289983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0348" y="13216010"/>
            <a:ext cx="1289983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6931" y="8869302"/>
            <a:ext cx="1296336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6931" y="13216010"/>
            <a:ext cx="1296336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473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0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52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3369" y="5209360"/>
            <a:ext cx="15436929" cy="25711757"/>
          </a:xfrm>
        </p:spPr>
        <p:txBody>
          <a:bodyPr/>
          <a:lstStyle>
            <a:lvl1pPr>
              <a:defRPr sz="10671"/>
            </a:lvl1pPr>
            <a:lvl2pPr>
              <a:defRPr sz="9337"/>
            </a:lvl2pPr>
            <a:lvl3pPr>
              <a:defRPr sz="8003"/>
            </a:lvl3pPr>
            <a:lvl4pPr>
              <a:defRPr sz="6669"/>
            </a:lvl4pPr>
            <a:lvl5pPr>
              <a:defRPr sz="6669"/>
            </a:lvl5pPr>
            <a:lvl6pPr>
              <a:defRPr sz="6669"/>
            </a:lvl6pPr>
            <a:lvl7pPr>
              <a:defRPr sz="6669"/>
            </a:lvl7pPr>
            <a:lvl8pPr>
              <a:defRPr sz="6669"/>
            </a:lvl8pPr>
            <a:lvl9pPr>
              <a:defRPr sz="6669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63369" y="5209360"/>
            <a:ext cx="15436929" cy="25711757"/>
          </a:xfrm>
        </p:spPr>
        <p:txBody>
          <a:bodyPr anchor="t"/>
          <a:lstStyle>
            <a:lvl1pPr marL="0" indent="0">
              <a:buNone/>
              <a:defRPr sz="10671"/>
            </a:lvl1pPr>
            <a:lvl2pPr marL="1524625" indent="0">
              <a:buNone/>
              <a:defRPr sz="9337"/>
            </a:lvl2pPr>
            <a:lvl3pPr marL="3049250" indent="0">
              <a:buNone/>
              <a:defRPr sz="8003"/>
            </a:lvl3pPr>
            <a:lvl4pPr marL="4573875" indent="0">
              <a:buNone/>
              <a:defRPr sz="6669"/>
            </a:lvl4pPr>
            <a:lvl5pPr marL="6098499" indent="0">
              <a:buNone/>
              <a:defRPr sz="6669"/>
            </a:lvl5pPr>
            <a:lvl6pPr marL="7623124" indent="0">
              <a:buNone/>
              <a:defRPr sz="6669"/>
            </a:lvl6pPr>
            <a:lvl7pPr marL="9147749" indent="0">
              <a:buNone/>
              <a:defRPr sz="6669"/>
            </a:lvl7pPr>
            <a:lvl8pPr marL="10672374" indent="0">
              <a:buNone/>
              <a:defRPr sz="6669"/>
            </a:lvl8pPr>
            <a:lvl9pPr marL="12196999" indent="0">
              <a:buNone/>
              <a:defRPr sz="666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18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00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21340" y="1926288"/>
            <a:ext cx="6574988" cy="30661482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375" y="1926288"/>
            <a:ext cx="19343807" cy="3066148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72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6373" y="1926296"/>
            <a:ext cx="26299954" cy="699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373" y="9631440"/>
            <a:ext cx="26299954" cy="22956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6373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FF93-C4B5-45BA-A465-1D443529BDA3}" type="datetimeFigureOut">
              <a:rPr lang="tr-TR" smtClean="0"/>
              <a:t>5.06.2026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0707" y="33534169"/>
            <a:ext cx="10291286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35469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321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49250" rtl="0" eaLnBrk="1" latinLnBrk="0" hangingPunct="1">
        <a:lnSpc>
          <a:spcPct val="90000"/>
        </a:lnSpc>
        <a:spcBef>
          <a:spcPct val="0"/>
        </a:spcBef>
        <a:buNone/>
        <a:defRPr sz="14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2312" indent="-762312" algn="l" defTabSz="3049250" rtl="0" eaLnBrk="1" latinLnBrk="0" hangingPunct="1">
        <a:lnSpc>
          <a:spcPct val="90000"/>
        </a:lnSpc>
        <a:spcBef>
          <a:spcPts val="3335"/>
        </a:spcBef>
        <a:buFont typeface="Arial" panose="020B0604020202020204" pitchFamily="34" charset="0"/>
        <a:buChar char="•"/>
        <a:defRPr sz="9337" kern="1200">
          <a:solidFill>
            <a:schemeClr val="tx1"/>
          </a:solidFill>
          <a:latin typeface="+mn-lt"/>
          <a:ea typeface="+mn-ea"/>
          <a:cs typeface="+mn-cs"/>
        </a:defRPr>
      </a:lvl1pPr>
      <a:lvl2pPr marL="22869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3" kern="1200">
          <a:solidFill>
            <a:schemeClr val="tx1"/>
          </a:solidFill>
          <a:latin typeface="+mn-lt"/>
          <a:ea typeface="+mn-ea"/>
          <a:cs typeface="+mn-cs"/>
        </a:defRPr>
      </a:lvl2pPr>
      <a:lvl3pPr marL="381156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9" kern="1200">
          <a:solidFill>
            <a:schemeClr val="tx1"/>
          </a:solidFill>
          <a:latin typeface="+mn-lt"/>
          <a:ea typeface="+mn-ea"/>
          <a:cs typeface="+mn-cs"/>
        </a:defRPr>
      </a:lvl3pPr>
      <a:lvl4pPr marL="533618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86081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83854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91006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1434686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95931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1pPr>
      <a:lvl2pPr marL="152462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2pPr>
      <a:lvl3pPr marL="304925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3pPr>
      <a:lvl4pPr marL="457387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0984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762312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14774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067237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1969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="" xmlns:a16="http://schemas.microsoft.com/office/drawing/2014/main" id="{E5FF90CB-0C05-4012-A053-DA20B8620EBC}"/>
              </a:ext>
            </a:extLst>
          </p:cNvPr>
          <p:cNvSpPr txBox="1">
            <a:spLocks/>
          </p:cNvSpPr>
          <p:nvPr/>
        </p:nvSpPr>
        <p:spPr bwMode="auto">
          <a:xfrm>
            <a:off x="1301686" y="9372600"/>
            <a:ext cx="29191014" cy="20574000"/>
          </a:xfrm>
          <a:prstGeom prst="rect">
            <a:avLst/>
          </a:prstGeom>
        </p:spPr>
        <p:txBody>
          <a:bodyPr vert="horz" lIns="387294" tIns="193647" rIns="387294" bIns="193647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Bilim Dalı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 İslam Bilimleri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 Adı	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Zeynep ÇELİK KOÇ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Adı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Mustafa KAYHAN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Tez 	Başlığı			:	</a:t>
            </a:r>
            <a:r>
              <a:rPr lang="tr-TR" sz="7059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Sîretü’l</a:t>
            </a:r>
            <a:r>
              <a:rPr lang="tr-TR" sz="7059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-Kurân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İlmi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Tarih ve Saat		</a:t>
            </a:r>
            <a:r>
              <a:rPr lang="tr-TR" sz="7059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7059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01.07.2026 </a:t>
            </a:r>
            <a:r>
              <a:rPr lang="tr-TR" sz="7059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tr-TR" sz="7059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13.00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								: </a:t>
            </a:r>
            <a:r>
              <a:rPr lang="tr-TR" altLang="tr-TR" sz="705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tr-TR" altLang="tr-TR" sz="7059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İlahiyat Fakültesi 7. Kat 722 Numaralı Toplantı Salonu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="" xmlns:a16="http://schemas.microsoft.com/office/drawing/2014/main" id="{64B90CC5-1258-45A3-B1A0-2E17E3CB2CEF}"/>
              </a:ext>
            </a:extLst>
          </p:cNvPr>
          <p:cNvSpPr txBox="1"/>
          <p:nvPr/>
        </p:nvSpPr>
        <p:spPr>
          <a:xfrm>
            <a:off x="6814126" y="5788465"/>
            <a:ext cx="16864448" cy="2699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8471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DOKTORA</a:t>
            </a:r>
            <a:endParaRPr lang="tr-TR" sz="8471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8471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SAVUNMA ETKİNLİĞİ</a:t>
            </a:r>
          </a:p>
        </p:txBody>
      </p:sp>
    </p:spTree>
    <p:extLst>
      <p:ext uri="{BB962C8B-B14F-4D97-AF65-F5344CB8AC3E}">
        <p14:creationId xmlns:p14="http://schemas.microsoft.com/office/powerpoint/2010/main" val="11891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eması">
  <a:themeElements>
    <a:clrScheme name="Office 2013 - 2022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213</TotalTime>
  <Words>7</Words>
  <Application>Microsoft Office PowerPoint</Application>
  <PresentationFormat>Özel</PresentationFormat>
  <Paragraphs>10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Teması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 doğru</dc:creator>
  <cp:lastModifiedBy>user</cp:lastModifiedBy>
  <cp:revision>39</cp:revision>
  <dcterms:created xsi:type="dcterms:W3CDTF">2025-05-06T12:18:00Z</dcterms:created>
  <dcterms:modified xsi:type="dcterms:W3CDTF">2026-06-05T05:53:00Z</dcterms:modified>
</cp:coreProperties>
</file>