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3413700" cy="23622000"/>
  <p:notesSz cx="6858000" cy="9144000"/>
  <p:embeddedFontLst>
    <p:embeddedFont>
      <p:font typeface="Cardo" panose="020B0604020202020204" charset="-79"/>
      <p:regular r:id="rId3"/>
    </p:embeddedFont>
    <p:embeddedFont>
      <p:font typeface="Cinzel Bold" panose="020B0604020202020204" charset="-94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3" d="100"/>
          <a:sy n="23" d="100"/>
        </p:scale>
        <p:origin x="1459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3413700" cy="23622000"/>
          </a:xfrm>
          <a:custGeom>
            <a:avLst/>
            <a:gdLst/>
            <a:ahLst/>
            <a:cxnLst/>
            <a:rect l="l" t="t" r="r" b="b"/>
            <a:pathLst>
              <a:path w="33413700" h="23622000">
                <a:moveTo>
                  <a:pt x="0" y="0"/>
                </a:moveTo>
                <a:lnTo>
                  <a:pt x="33413700" y="0"/>
                </a:lnTo>
                <a:lnTo>
                  <a:pt x="33413700" y="23622000"/>
                </a:lnTo>
                <a:lnTo>
                  <a:pt x="0" y="2362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725" b="-2072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-780934" y="-417016"/>
            <a:ext cx="6988271" cy="20782963"/>
          </a:xfrm>
          <a:custGeom>
            <a:avLst/>
            <a:gdLst/>
            <a:ahLst/>
            <a:cxnLst/>
            <a:rect l="l" t="t" r="r" b="b"/>
            <a:pathLst>
              <a:path w="6988271" h="20782963">
                <a:moveTo>
                  <a:pt x="0" y="0"/>
                </a:moveTo>
                <a:lnTo>
                  <a:pt x="6988271" y="0"/>
                </a:lnTo>
                <a:lnTo>
                  <a:pt x="6988271" y="20782963"/>
                </a:lnTo>
                <a:lnTo>
                  <a:pt x="0" y="20782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 flipH="1">
            <a:off x="27206363" y="-417016"/>
            <a:ext cx="6988271" cy="20782963"/>
          </a:xfrm>
          <a:custGeom>
            <a:avLst/>
            <a:gdLst/>
            <a:ahLst/>
            <a:cxnLst/>
            <a:rect l="l" t="t" r="r" b="b"/>
            <a:pathLst>
              <a:path w="6988271" h="20782963">
                <a:moveTo>
                  <a:pt x="6988271" y="0"/>
                </a:moveTo>
                <a:lnTo>
                  <a:pt x="0" y="0"/>
                </a:lnTo>
                <a:lnTo>
                  <a:pt x="0" y="20782963"/>
                </a:lnTo>
                <a:lnTo>
                  <a:pt x="6988271" y="20782963"/>
                </a:lnTo>
                <a:lnTo>
                  <a:pt x="6988271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 rot="-5400000">
            <a:off x="5947996" y="-3725251"/>
            <a:ext cx="21517707" cy="31072502"/>
          </a:xfrm>
          <a:custGeom>
            <a:avLst/>
            <a:gdLst/>
            <a:ahLst/>
            <a:cxnLst/>
            <a:rect l="l" t="t" r="r" b="b"/>
            <a:pathLst>
              <a:path w="21517707" h="31072502">
                <a:moveTo>
                  <a:pt x="0" y="0"/>
                </a:moveTo>
                <a:lnTo>
                  <a:pt x="21517708" y="0"/>
                </a:lnTo>
                <a:lnTo>
                  <a:pt x="21517708" y="31072502"/>
                </a:lnTo>
                <a:lnTo>
                  <a:pt x="0" y="31072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  <p:sp>
        <p:nvSpPr>
          <p:cNvPr id="6" name="Freeform 6"/>
          <p:cNvSpPr/>
          <p:nvPr/>
        </p:nvSpPr>
        <p:spPr>
          <a:xfrm>
            <a:off x="6057635" y="2839037"/>
            <a:ext cx="21298429" cy="17943926"/>
          </a:xfrm>
          <a:custGeom>
            <a:avLst/>
            <a:gdLst/>
            <a:ahLst/>
            <a:cxnLst/>
            <a:rect l="l" t="t" r="r" b="b"/>
            <a:pathLst>
              <a:path w="21298429" h="17943926">
                <a:moveTo>
                  <a:pt x="0" y="0"/>
                </a:moveTo>
                <a:lnTo>
                  <a:pt x="21298430" y="0"/>
                </a:lnTo>
                <a:lnTo>
                  <a:pt x="21298430" y="17943926"/>
                </a:lnTo>
                <a:lnTo>
                  <a:pt x="0" y="17943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>
            <a:off x="-389106" y="12982734"/>
            <a:ext cx="12366291" cy="12088050"/>
          </a:xfrm>
          <a:custGeom>
            <a:avLst/>
            <a:gdLst/>
            <a:ahLst/>
            <a:cxnLst/>
            <a:rect l="l" t="t" r="r" b="b"/>
            <a:pathLst>
              <a:path w="12366291" h="12088050">
                <a:moveTo>
                  <a:pt x="0" y="0"/>
                </a:moveTo>
                <a:lnTo>
                  <a:pt x="12366291" y="0"/>
                </a:lnTo>
                <a:lnTo>
                  <a:pt x="12366291" y="12088050"/>
                </a:lnTo>
                <a:lnTo>
                  <a:pt x="0" y="120880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/>
          <p:cNvSpPr/>
          <p:nvPr/>
        </p:nvSpPr>
        <p:spPr>
          <a:xfrm flipH="1">
            <a:off x="21436515" y="12982734"/>
            <a:ext cx="12366291" cy="12088050"/>
          </a:xfrm>
          <a:custGeom>
            <a:avLst/>
            <a:gdLst/>
            <a:ahLst/>
            <a:cxnLst/>
            <a:rect l="l" t="t" r="r" b="b"/>
            <a:pathLst>
              <a:path w="12366291" h="12088050">
                <a:moveTo>
                  <a:pt x="12366291" y="0"/>
                </a:moveTo>
                <a:lnTo>
                  <a:pt x="0" y="0"/>
                </a:lnTo>
                <a:lnTo>
                  <a:pt x="0" y="12088050"/>
                </a:lnTo>
                <a:lnTo>
                  <a:pt x="12366291" y="12088050"/>
                </a:lnTo>
                <a:lnTo>
                  <a:pt x="12366291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 flipV="1">
            <a:off x="2364921" y="2249714"/>
            <a:ext cx="5011209" cy="5011209"/>
          </a:xfrm>
          <a:custGeom>
            <a:avLst/>
            <a:gdLst/>
            <a:ahLst/>
            <a:cxnLst/>
            <a:rect l="l" t="t" r="r" b="b"/>
            <a:pathLst>
              <a:path w="5011209" h="5011209">
                <a:moveTo>
                  <a:pt x="0" y="5011209"/>
                </a:moveTo>
                <a:lnTo>
                  <a:pt x="5011209" y="5011209"/>
                </a:lnTo>
                <a:lnTo>
                  <a:pt x="5011209" y="0"/>
                </a:lnTo>
                <a:lnTo>
                  <a:pt x="0" y="0"/>
                </a:lnTo>
                <a:lnTo>
                  <a:pt x="0" y="5011209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0"/>
          <p:cNvSpPr/>
          <p:nvPr/>
        </p:nvSpPr>
        <p:spPr>
          <a:xfrm flipH="1" flipV="1">
            <a:off x="26037570" y="2249714"/>
            <a:ext cx="5011209" cy="5011209"/>
          </a:xfrm>
          <a:custGeom>
            <a:avLst/>
            <a:gdLst/>
            <a:ahLst/>
            <a:cxnLst/>
            <a:rect l="l" t="t" r="r" b="b"/>
            <a:pathLst>
              <a:path w="5011209" h="5011209">
                <a:moveTo>
                  <a:pt x="5011209" y="5011209"/>
                </a:moveTo>
                <a:lnTo>
                  <a:pt x="0" y="5011209"/>
                </a:lnTo>
                <a:lnTo>
                  <a:pt x="0" y="0"/>
                </a:lnTo>
                <a:lnTo>
                  <a:pt x="5011209" y="0"/>
                </a:lnTo>
                <a:lnTo>
                  <a:pt x="5011209" y="5011209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AutoShape 11"/>
          <p:cNvSpPr/>
          <p:nvPr/>
        </p:nvSpPr>
        <p:spPr>
          <a:xfrm flipV="1">
            <a:off x="5341408" y="12329087"/>
            <a:ext cx="22730883" cy="0"/>
          </a:xfrm>
          <a:prstGeom prst="line">
            <a:avLst/>
          </a:prstGeom>
          <a:ln w="85725" cap="flat">
            <a:solidFill>
              <a:srgbClr val="C498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2" name="Freeform 12"/>
          <p:cNvSpPr/>
          <p:nvPr/>
        </p:nvSpPr>
        <p:spPr>
          <a:xfrm>
            <a:off x="14143827" y="2839037"/>
            <a:ext cx="5126046" cy="476295"/>
          </a:xfrm>
          <a:custGeom>
            <a:avLst/>
            <a:gdLst/>
            <a:ahLst/>
            <a:cxnLst/>
            <a:rect l="l" t="t" r="r" b="b"/>
            <a:pathLst>
              <a:path w="5126046" h="476295">
                <a:moveTo>
                  <a:pt x="0" y="0"/>
                </a:moveTo>
                <a:lnTo>
                  <a:pt x="5126046" y="0"/>
                </a:lnTo>
                <a:lnTo>
                  <a:pt x="5126046" y="476295"/>
                </a:lnTo>
                <a:lnTo>
                  <a:pt x="0" y="4762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13"/>
          <p:cNvSpPr/>
          <p:nvPr/>
        </p:nvSpPr>
        <p:spPr>
          <a:xfrm>
            <a:off x="-6796825" y="7477792"/>
            <a:ext cx="10872007" cy="9159666"/>
          </a:xfrm>
          <a:custGeom>
            <a:avLst/>
            <a:gdLst/>
            <a:ahLst/>
            <a:cxnLst/>
            <a:rect l="l" t="t" r="r" b="b"/>
            <a:pathLst>
              <a:path w="10872007" h="9159666">
                <a:moveTo>
                  <a:pt x="0" y="0"/>
                </a:moveTo>
                <a:lnTo>
                  <a:pt x="10872007" y="0"/>
                </a:lnTo>
                <a:lnTo>
                  <a:pt x="10872007" y="9159666"/>
                </a:lnTo>
                <a:lnTo>
                  <a:pt x="0" y="9159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4" name="Freeform 14"/>
          <p:cNvSpPr/>
          <p:nvPr/>
        </p:nvSpPr>
        <p:spPr>
          <a:xfrm>
            <a:off x="29338518" y="7477792"/>
            <a:ext cx="10872007" cy="9159666"/>
          </a:xfrm>
          <a:custGeom>
            <a:avLst/>
            <a:gdLst/>
            <a:ahLst/>
            <a:cxnLst/>
            <a:rect l="l" t="t" r="r" b="b"/>
            <a:pathLst>
              <a:path w="10872007" h="9159666">
                <a:moveTo>
                  <a:pt x="0" y="0"/>
                </a:moveTo>
                <a:lnTo>
                  <a:pt x="10872007" y="0"/>
                </a:lnTo>
                <a:lnTo>
                  <a:pt x="10872007" y="9159666"/>
                </a:lnTo>
                <a:lnTo>
                  <a:pt x="0" y="9159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15"/>
          <p:cNvSpPr/>
          <p:nvPr/>
        </p:nvSpPr>
        <p:spPr>
          <a:xfrm>
            <a:off x="4331151" y="4110033"/>
            <a:ext cx="5270198" cy="5270198"/>
          </a:xfrm>
          <a:custGeom>
            <a:avLst/>
            <a:gdLst/>
            <a:ahLst/>
            <a:cxnLst/>
            <a:rect l="l" t="t" r="r" b="b"/>
            <a:pathLst>
              <a:path w="5270198" h="5270198">
                <a:moveTo>
                  <a:pt x="0" y="0"/>
                </a:moveTo>
                <a:lnTo>
                  <a:pt x="5270198" y="0"/>
                </a:lnTo>
                <a:lnTo>
                  <a:pt x="5270198" y="5270198"/>
                </a:lnTo>
                <a:lnTo>
                  <a:pt x="0" y="527019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6" name="AutoShape 16"/>
          <p:cNvSpPr/>
          <p:nvPr/>
        </p:nvSpPr>
        <p:spPr>
          <a:xfrm>
            <a:off x="5341408" y="18520505"/>
            <a:ext cx="22730883" cy="0"/>
          </a:xfrm>
          <a:prstGeom prst="line">
            <a:avLst/>
          </a:prstGeom>
          <a:ln w="85725" cap="flat">
            <a:solidFill>
              <a:srgbClr val="C498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7" name="Freeform 17"/>
          <p:cNvSpPr/>
          <p:nvPr/>
        </p:nvSpPr>
        <p:spPr>
          <a:xfrm>
            <a:off x="21436515" y="5373643"/>
            <a:ext cx="8067579" cy="2742977"/>
          </a:xfrm>
          <a:custGeom>
            <a:avLst/>
            <a:gdLst/>
            <a:ahLst/>
            <a:cxnLst/>
            <a:rect l="l" t="t" r="r" b="b"/>
            <a:pathLst>
              <a:path w="8067579" h="2742977">
                <a:moveTo>
                  <a:pt x="0" y="0"/>
                </a:moveTo>
                <a:lnTo>
                  <a:pt x="8067579" y="0"/>
                </a:lnTo>
                <a:lnTo>
                  <a:pt x="8067579" y="2742977"/>
                </a:lnTo>
                <a:lnTo>
                  <a:pt x="0" y="27429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8" name="TextBox 18"/>
          <p:cNvSpPr txBox="1"/>
          <p:nvPr/>
        </p:nvSpPr>
        <p:spPr>
          <a:xfrm>
            <a:off x="5053710" y="12355589"/>
            <a:ext cx="23306280" cy="5093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13"/>
              </a:lnSpc>
            </a:pP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202</a:t>
            </a:r>
            <a:r>
              <a:rPr lang="tr-TR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6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yılında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Q1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çeyreklik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diliminde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yer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chemeClr val="bg1"/>
                </a:solidFill>
                <a:latin typeface="Cardo"/>
                <a:ea typeface="Cardo"/>
                <a:cs typeface="Cardo"/>
                <a:sym typeface="Cardo"/>
              </a:rPr>
              <a:t>alan</a:t>
            </a:r>
            <a:r>
              <a:rPr lang="en-US" sz="5724" dirty="0">
                <a:solidFill>
                  <a:schemeClr val="bg1"/>
                </a:solidFill>
                <a:latin typeface="Cardo"/>
                <a:ea typeface="Cardo"/>
                <a:cs typeface="Cardo"/>
                <a:sym typeface="Cardo"/>
              </a:rPr>
              <a:t> “</a:t>
            </a:r>
            <a:r>
              <a:rPr lang="en-US" sz="6000" dirty="0">
                <a:solidFill>
                  <a:schemeClr val="bg1"/>
                </a:solidFill>
                <a:latin typeface="Cardo"/>
                <a:ea typeface="Cardo"/>
                <a:cs typeface="Cardo"/>
                <a:sym typeface="Cardo"/>
              </a:rPr>
              <a:t>Bulletin of Engineering Geology and the Environment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”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adlı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dergide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yayımlamış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olduğunuz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“Machine learning-based multi-class classification of rock mass permeability using integrated geotechnical and geophysical parameters”</a:t>
            </a:r>
            <a:r>
              <a:rPr lang="tr-TR" sz="5724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başlıklı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makalenizden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dolayı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tebrik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eder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,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başarılarınızın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devamını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  <a:r>
              <a:rPr lang="en-US" sz="5724" dirty="0" err="1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dilerim</a:t>
            </a:r>
            <a:r>
              <a:rPr lang="en-US" sz="5724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785017" y="3010532"/>
            <a:ext cx="21843666" cy="5399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14"/>
              </a:lnSpc>
            </a:pPr>
            <a:r>
              <a:rPr lang="en-US" sz="15439" b="1" spc="154">
                <a:solidFill>
                  <a:srgbClr val="F6D273"/>
                </a:solidFill>
                <a:latin typeface="Cinzel Bold"/>
                <a:ea typeface="Cinzel Bold"/>
                <a:cs typeface="Cinzel Bold"/>
                <a:sym typeface="Cinzel Bold"/>
              </a:rPr>
              <a:t>TEŞEKKÜR </a:t>
            </a:r>
          </a:p>
          <a:p>
            <a:pPr algn="ctr">
              <a:lnSpc>
                <a:spcPts val="21614"/>
              </a:lnSpc>
            </a:pPr>
            <a:r>
              <a:rPr lang="en-US" sz="15439" b="1" spc="154">
                <a:solidFill>
                  <a:srgbClr val="F6D273"/>
                </a:solidFill>
                <a:latin typeface="Cinzel Bold"/>
                <a:ea typeface="Cinzel Bold"/>
                <a:cs typeface="Cinzel Bold"/>
                <a:sym typeface="Cinzel Bold"/>
              </a:rPr>
              <a:t>BELGESİ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057635" y="9628454"/>
            <a:ext cx="21298429" cy="245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82"/>
              </a:lnSpc>
            </a:pPr>
            <a:r>
              <a:rPr lang="en-US" sz="8466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Sayın</a:t>
            </a:r>
            <a:r>
              <a:rPr lang="tr-TR" sz="8466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</a:p>
          <a:p>
            <a:pPr algn="ctr">
              <a:lnSpc>
                <a:spcPts val="9482"/>
              </a:lnSpc>
            </a:pPr>
            <a:r>
              <a:rPr lang="tr-TR" sz="8466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PROF. DR. SELÇUK ALEMDAĞ</a:t>
            </a:r>
            <a:endParaRPr lang="en-US" sz="8466" dirty="0">
              <a:solidFill>
                <a:srgbClr val="FFFFFF"/>
              </a:solidFill>
              <a:latin typeface="Cardo"/>
              <a:ea typeface="Cardo"/>
              <a:cs typeface="Cardo"/>
              <a:sym typeface="Cardo"/>
            </a:endParaRP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223E1706-5F72-0C8E-70B2-E540CB841D04}"/>
              </a:ext>
            </a:extLst>
          </p:cNvPr>
          <p:cNvSpPr txBox="1"/>
          <p:nvPr/>
        </p:nvSpPr>
        <p:spPr>
          <a:xfrm>
            <a:off x="6321231" y="18992206"/>
            <a:ext cx="21298429" cy="2362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82"/>
              </a:lnSpc>
            </a:pPr>
            <a:r>
              <a:rPr lang="tr-TR" sz="6600" dirty="0">
                <a:solidFill>
                  <a:srgbClr val="FFFFFF"/>
                </a:solidFill>
                <a:latin typeface="Cardo"/>
                <a:ea typeface="Cardo"/>
                <a:cs typeface="Cardo"/>
                <a:sym typeface="Cardo"/>
              </a:rPr>
              <a:t>Prof. Dr. Emre AYDINÇAKIR</a:t>
            </a:r>
          </a:p>
          <a:p>
            <a:pPr algn="ctr">
              <a:lnSpc>
                <a:spcPts val="9482"/>
              </a:lnSpc>
            </a:pPr>
            <a:r>
              <a:rPr lang="tr-TR" sz="4800" b="1" dirty="0">
                <a:solidFill>
                  <a:srgbClr val="FFC000"/>
                </a:solidFill>
                <a:latin typeface="Cardo"/>
                <a:ea typeface="Cardo"/>
                <a:cs typeface="Cardo"/>
                <a:sym typeface="Cardo"/>
              </a:rPr>
              <a:t>BÖLÜM BAŞKANI</a:t>
            </a:r>
            <a:endParaRPr lang="en-US" sz="4800" b="1" dirty="0">
              <a:solidFill>
                <a:srgbClr val="FFC000"/>
              </a:solidFill>
              <a:latin typeface="Cardo"/>
              <a:ea typeface="Cardo"/>
              <a:cs typeface="Cardo"/>
              <a:sym typeface="Card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64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Cardo</vt:lpstr>
      <vt:lpstr>Calibri</vt:lpstr>
      <vt:lpstr>Cinzel Bold</vt:lpstr>
      <vt:lpstr>Office Theme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TEŞEKKÜR BELGESİ</dc:title>
  <dc:creator>Emre Aydınçakır</dc:creator>
  <cp:lastModifiedBy>Emre AYDINÇAKIR</cp:lastModifiedBy>
  <cp:revision>6</cp:revision>
  <dcterms:created xsi:type="dcterms:W3CDTF">2006-08-16T00:00:00Z</dcterms:created>
  <dcterms:modified xsi:type="dcterms:W3CDTF">2026-09-03T09:59:00Z</dcterms:modified>
  <dc:identifier>DAHAQwyOko8</dc:identifier>
</cp:coreProperties>
</file>